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</p:sldIdLst>
  <p:sldSz cy="2286000" cx="11430000"/>
  <p:notesSz cx="6858000" cy="9144000"/>
  <p:embeddedFontLst>
    <p:embeddedFont>
      <p:font typeface="Proxima Nova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r:id="rId13" roundtripDataSignature="AMtx7miHXGn5rU8qUpOdHyiLHSLqKQXpJ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ProximaNova-italic.fntdata"/><Relationship Id="rId10" Type="http://schemas.openxmlformats.org/officeDocument/2006/relationships/font" Target="fonts/ProximaNova-bold.fntdata"/><Relationship Id="rId13" Type="http://customschemas.google.com/relationships/presentationmetadata" Target="metadata"/><Relationship Id="rId12" Type="http://schemas.openxmlformats.org/officeDocument/2006/relationships/font" Target="fonts/ProximaNova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ProximaNova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4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5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6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6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8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8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9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9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0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10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0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2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2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2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3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3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mailto:uas.celt@alaska.edu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"/>
          <p:cNvSpPr txBox="1"/>
          <p:nvPr/>
        </p:nvSpPr>
        <p:spPr>
          <a:xfrm>
            <a:off x="102225" y="324700"/>
            <a:ext cx="11101500" cy="20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129157" lvl="1" marL="258315" marR="0" rtl="0" algn="l">
              <a:lnSpc>
                <a:spcPct val="140050"/>
              </a:lnSpc>
              <a:spcBef>
                <a:spcPts val="0"/>
              </a:spcBef>
              <a:spcAft>
                <a:spcPts val="0"/>
              </a:spcAft>
              <a:buClr>
                <a:srgbClr val="082C37"/>
              </a:buClr>
              <a:buSzPts val="1196"/>
              <a:buChar char="•"/>
            </a:pPr>
            <a:r>
              <a:rPr b="1" i="0" lang="en-US" sz="1196" u="none" cap="none" strike="noStrike">
                <a:solidFill>
                  <a:srgbClr val="082C37"/>
                </a:solidFill>
                <a:latin typeface="Proxima Nova"/>
                <a:ea typeface="Proxima Nova"/>
                <a:cs typeface="Proxima Nova"/>
                <a:sym typeface="Proxima Nova"/>
              </a:rPr>
              <a:t>You can use the sample slide 3 to make your own and then download just that page as </a:t>
            </a:r>
            <a:r>
              <a:rPr b="1" lang="en-US" sz="1196">
                <a:solidFill>
                  <a:srgbClr val="082C37"/>
                </a:solidFill>
                <a:latin typeface="Proxima Nova"/>
                <a:ea typeface="Proxima Nova"/>
                <a:cs typeface="Proxima Nova"/>
                <a:sym typeface="Proxima Nova"/>
              </a:rPr>
              <a:t>a png</a:t>
            </a:r>
            <a:r>
              <a:rPr b="1" i="0" lang="en-US" sz="1196" u="none" cap="none" strike="noStrike">
                <a:solidFill>
                  <a:srgbClr val="082C37"/>
                </a:solidFill>
                <a:latin typeface="Proxima Nova"/>
                <a:ea typeface="Proxima Nova"/>
                <a:cs typeface="Proxima Nova"/>
                <a:sym typeface="Proxima Nova"/>
              </a:rPr>
              <a:t>. Then you can upload </a:t>
            </a:r>
            <a:r>
              <a:rPr b="1" lang="en-US" sz="1196">
                <a:solidFill>
                  <a:srgbClr val="082C37"/>
                </a:solidFill>
                <a:latin typeface="Proxima Nova"/>
                <a:ea typeface="Proxima Nova"/>
                <a:cs typeface="Proxima Nova"/>
                <a:sym typeface="Proxima Nova"/>
              </a:rPr>
              <a:t>the image to </a:t>
            </a:r>
            <a:r>
              <a:rPr b="1" i="0" lang="en-US" sz="1196" u="none" cap="none" strike="noStrike">
                <a:solidFill>
                  <a:srgbClr val="082C37"/>
                </a:solidFill>
                <a:latin typeface="Proxima Nova"/>
                <a:ea typeface="Proxima Nova"/>
                <a:cs typeface="Proxima Nova"/>
                <a:sym typeface="Proxima Nova"/>
              </a:rPr>
              <a:t>Blackboard</a:t>
            </a:r>
            <a:r>
              <a:rPr b="1" lang="en-US" sz="1196">
                <a:solidFill>
                  <a:srgbClr val="082C37"/>
                </a:solidFill>
                <a:latin typeface="Proxima Nova"/>
                <a:ea typeface="Proxima Nova"/>
                <a:cs typeface="Proxima Nova"/>
                <a:sym typeface="Proxima Nova"/>
              </a:rPr>
              <a:t> as your banner</a:t>
            </a:r>
            <a:r>
              <a:rPr b="1" i="0" lang="en-US" sz="1196" u="none" cap="none" strike="noStrike">
                <a:solidFill>
                  <a:srgbClr val="082C37"/>
                </a:solidFill>
                <a:latin typeface="Proxima Nova"/>
                <a:ea typeface="Proxima Nova"/>
                <a:cs typeface="Proxima Nova"/>
                <a:sym typeface="Proxima Nova"/>
              </a:rPr>
              <a:t>.</a:t>
            </a:r>
            <a:endParaRPr b="1"/>
          </a:p>
          <a:p>
            <a:pPr indent="-129159" lvl="1" marL="258315" marR="0" rtl="0" algn="l">
              <a:lnSpc>
                <a:spcPct val="140050"/>
              </a:lnSpc>
              <a:spcBef>
                <a:spcPts val="0"/>
              </a:spcBef>
              <a:spcAft>
                <a:spcPts val="0"/>
              </a:spcAft>
              <a:buClr>
                <a:srgbClr val="082C37"/>
              </a:buClr>
              <a:buSzPts val="1196"/>
              <a:buFont typeface="Arial"/>
              <a:buChar char="•"/>
            </a:pPr>
            <a:r>
              <a:rPr b="0" i="0" lang="en-US" sz="1196" u="none" cap="none" strike="noStrike">
                <a:solidFill>
                  <a:srgbClr val="082C37"/>
                </a:solidFill>
                <a:latin typeface="Proxima Nova"/>
                <a:ea typeface="Proxima Nova"/>
                <a:cs typeface="Proxima Nova"/>
                <a:sym typeface="Proxima Nova"/>
              </a:rPr>
              <a:t>We have text for reference in slide 3, but when possible, we recommend sticking with decorative images</a:t>
            </a:r>
            <a:r>
              <a:rPr lang="en-US" sz="1196">
                <a:solidFill>
                  <a:srgbClr val="082C37"/>
                </a:solidFill>
                <a:latin typeface="Proxima Nova"/>
                <a:ea typeface="Proxima Nova"/>
                <a:cs typeface="Proxima Nova"/>
                <a:sym typeface="Proxima Nova"/>
              </a:rPr>
              <a:t>.</a:t>
            </a:r>
            <a:r>
              <a:rPr b="0" i="0" lang="en-US" sz="1196" u="none" cap="none" strike="noStrike">
                <a:solidFill>
                  <a:srgbClr val="082C37"/>
                </a:solidFill>
                <a:latin typeface="Proxima Nova"/>
                <a:ea typeface="Proxima Nova"/>
                <a:cs typeface="Proxima Nova"/>
                <a:sym typeface="Proxima Nova"/>
              </a:rPr>
              <a:t> </a:t>
            </a:r>
            <a:r>
              <a:rPr lang="en-US" sz="1196">
                <a:solidFill>
                  <a:srgbClr val="082C37"/>
                </a:solidFill>
                <a:latin typeface="Proxima Nova"/>
                <a:ea typeface="Proxima Nova"/>
                <a:cs typeface="Proxima Nova"/>
                <a:sym typeface="Proxima Nova"/>
              </a:rPr>
              <a:t>Text in images often has poor usability or accessibility. </a:t>
            </a:r>
            <a:r>
              <a:rPr lang="en-US" sz="1196">
                <a:solidFill>
                  <a:srgbClr val="082C37"/>
                </a:solidFill>
                <a:latin typeface="Proxima Nova"/>
                <a:ea typeface="Proxima Nova"/>
                <a:cs typeface="Proxima Nova"/>
                <a:sym typeface="Proxima Nova"/>
              </a:rPr>
              <a:t>Abstract images or an image with a focus at the center work better for a banner, due to cropping variability.</a:t>
            </a:r>
            <a:endParaRPr sz="1196">
              <a:solidFill>
                <a:srgbClr val="082C37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-129159" lvl="1" marL="258315" marR="0" rtl="0" algn="l">
              <a:lnSpc>
                <a:spcPct val="140050"/>
              </a:lnSpc>
              <a:spcBef>
                <a:spcPts val="0"/>
              </a:spcBef>
              <a:spcAft>
                <a:spcPts val="0"/>
              </a:spcAft>
              <a:buClr>
                <a:srgbClr val="082C37"/>
              </a:buClr>
              <a:buSzPts val="1196"/>
              <a:buFont typeface="Arial"/>
              <a:buChar char="•"/>
            </a:pPr>
            <a:r>
              <a:rPr b="0" i="0" lang="en-US" sz="1196" u="none" cap="none" strike="noStrike">
                <a:solidFill>
                  <a:srgbClr val="082C37"/>
                </a:solidFill>
                <a:latin typeface="Proxima Nova"/>
                <a:ea typeface="Proxima Nova"/>
                <a:cs typeface="Proxima Nova"/>
                <a:sym typeface="Proxima Nova"/>
              </a:rPr>
              <a:t>The visible width ranges from 550 to 1200 pixels. The visible height ranges from 150 to 240 pixel</a:t>
            </a:r>
            <a:r>
              <a:rPr lang="en-US" sz="1196">
                <a:solidFill>
                  <a:srgbClr val="082C37"/>
                </a:solidFill>
                <a:latin typeface="Proxima Nova"/>
                <a:ea typeface="Proxima Nova"/>
                <a:cs typeface="Proxima Nova"/>
                <a:sym typeface="Proxima Nova"/>
              </a:rPr>
              <a:t>s. Thus, you should keep th</a:t>
            </a:r>
            <a:r>
              <a:rPr b="0" i="0" lang="en-US" sz="1196" u="none" cap="none" strike="noStrike">
                <a:solidFill>
                  <a:srgbClr val="082C37"/>
                </a:solidFill>
                <a:latin typeface="Proxima Nova"/>
                <a:ea typeface="Proxima Nova"/>
                <a:cs typeface="Proxima Nova"/>
                <a:sym typeface="Proxima Nova"/>
              </a:rPr>
              <a:t>e main content within the center, at 550 x 150 pixels of a 1200 x 240 pixels banner, to guarantee its visibility. Anything outside that 550 x 150 central pixel area may be cropped out</a:t>
            </a:r>
            <a:r>
              <a:rPr lang="en-US" sz="1196">
                <a:solidFill>
                  <a:srgbClr val="082C37"/>
                </a:solidFill>
                <a:latin typeface="Proxima Nova"/>
                <a:ea typeface="Proxima Nova"/>
                <a:cs typeface="Proxima Nova"/>
                <a:sym typeface="Proxima Nova"/>
              </a:rPr>
              <a:t> in some views.</a:t>
            </a:r>
            <a:endParaRPr/>
          </a:p>
          <a:p>
            <a:pPr indent="-129157" lvl="1" marL="258315" marR="0" rtl="0" algn="l">
              <a:lnSpc>
                <a:spcPct val="140050"/>
              </a:lnSpc>
              <a:spcBef>
                <a:spcPts val="0"/>
              </a:spcBef>
              <a:spcAft>
                <a:spcPts val="0"/>
              </a:spcAft>
              <a:buClr>
                <a:srgbClr val="082C37"/>
              </a:buClr>
              <a:buSzPts val="1196"/>
              <a:buFont typeface="Arial"/>
              <a:buChar char="•"/>
            </a:pPr>
            <a:r>
              <a:rPr b="0" i="0" lang="en-US" sz="1196" u="none" cap="none" strike="noStrike">
                <a:solidFill>
                  <a:srgbClr val="082C37"/>
                </a:solidFill>
                <a:latin typeface="Proxima Nova"/>
                <a:ea typeface="Proxima Nova"/>
                <a:cs typeface="Proxima Nova"/>
                <a:sym typeface="Proxima Nova"/>
              </a:rPr>
              <a:t>While we can’t accommodate complex graphic design requests, we</a:t>
            </a:r>
            <a:r>
              <a:rPr lang="en-US" sz="1196">
                <a:solidFill>
                  <a:srgbClr val="082C37"/>
                </a:solidFill>
                <a:latin typeface="Proxima Nova"/>
                <a:ea typeface="Proxima Nova"/>
                <a:cs typeface="Proxima Nova"/>
                <a:sym typeface="Proxima Nova"/>
              </a:rPr>
              <a:t> can</a:t>
            </a:r>
            <a:r>
              <a:rPr b="0" i="0" lang="en-US" sz="1196" u="none" cap="none" strike="noStrike">
                <a:solidFill>
                  <a:srgbClr val="082C37"/>
                </a:solidFill>
                <a:latin typeface="Proxima Nova"/>
                <a:ea typeface="Proxima Nova"/>
                <a:cs typeface="Proxima Nova"/>
                <a:sym typeface="Proxima Nova"/>
              </a:rPr>
              <a:t> help with basic customization</a:t>
            </a:r>
            <a:r>
              <a:rPr lang="en-US" sz="1196">
                <a:solidFill>
                  <a:srgbClr val="082C37"/>
                </a:solidFill>
                <a:latin typeface="Proxima Nova"/>
                <a:ea typeface="Proxima Nova"/>
                <a:cs typeface="Proxima Nova"/>
                <a:sym typeface="Proxima Nova"/>
              </a:rPr>
              <a:t> to fit these size guidelines</a:t>
            </a:r>
            <a:r>
              <a:rPr b="0" i="0" lang="en-US" sz="1196" u="none" cap="none" strike="noStrike">
                <a:solidFill>
                  <a:srgbClr val="082C37"/>
                </a:solidFill>
                <a:latin typeface="Proxima Nova"/>
                <a:ea typeface="Proxima Nova"/>
                <a:cs typeface="Proxima Nova"/>
                <a:sym typeface="Proxima Nova"/>
              </a:rPr>
              <a:t>. Please </a:t>
            </a:r>
            <a:r>
              <a:rPr lang="en-US" sz="1196">
                <a:solidFill>
                  <a:srgbClr val="082C37"/>
                </a:solidFill>
                <a:latin typeface="Proxima Nova"/>
                <a:ea typeface="Proxima Nova"/>
                <a:cs typeface="Proxima Nova"/>
                <a:sym typeface="Proxima Nova"/>
              </a:rPr>
              <a:t>allow </a:t>
            </a:r>
            <a:r>
              <a:rPr b="0" i="0" lang="en-US" sz="1196" u="none" cap="none" strike="noStrike">
                <a:solidFill>
                  <a:srgbClr val="082C37"/>
                </a:solidFill>
                <a:latin typeface="Proxima Nova"/>
                <a:ea typeface="Proxima Nova"/>
                <a:cs typeface="Proxima Nova"/>
                <a:sym typeface="Proxima Nova"/>
              </a:rPr>
              <a:t>at least two weeks’ </a:t>
            </a:r>
            <a:r>
              <a:rPr lang="en-US" sz="1196">
                <a:solidFill>
                  <a:srgbClr val="082C37"/>
                </a:solidFill>
                <a:latin typeface="Proxima Nova"/>
                <a:ea typeface="Proxima Nova"/>
                <a:cs typeface="Proxima Nova"/>
                <a:sym typeface="Proxima Nova"/>
              </a:rPr>
              <a:t>for us to complete the request. Email</a:t>
            </a:r>
            <a:r>
              <a:rPr b="0" i="0" lang="en-US" sz="1196" u="none" cap="none" strike="noStrike">
                <a:solidFill>
                  <a:srgbClr val="082C37"/>
                </a:solidFill>
                <a:latin typeface="Proxima Nova"/>
                <a:ea typeface="Proxima Nova"/>
                <a:cs typeface="Proxima Nova"/>
                <a:sym typeface="Proxima Nova"/>
              </a:rPr>
              <a:t> </a:t>
            </a:r>
            <a:r>
              <a:rPr b="0" i="0" lang="en-US" sz="1196" u="sng" cap="none" strike="noStrike">
                <a:solidFill>
                  <a:schemeClr val="hlink"/>
                </a:solidFill>
                <a:latin typeface="Proxima Nova"/>
                <a:ea typeface="Proxima Nova"/>
                <a:cs typeface="Proxima Nova"/>
                <a:sym typeface="Proxima Nova"/>
                <a:hlinkClick r:id="rId3"/>
              </a:rPr>
              <a:t>uas.celt@alaska.edu</a:t>
            </a:r>
            <a:r>
              <a:rPr b="0" i="0" lang="en-US" sz="1196" u="none" cap="none" strike="noStrike">
                <a:solidFill>
                  <a:srgbClr val="082C37"/>
                </a:solidFill>
                <a:latin typeface="Proxima Nova"/>
                <a:ea typeface="Proxima Nova"/>
                <a:cs typeface="Proxima Nova"/>
                <a:sym typeface="Proxima Nova"/>
              </a:rPr>
              <a:t> </a:t>
            </a:r>
            <a:r>
              <a:rPr lang="en-US" sz="1196">
                <a:solidFill>
                  <a:srgbClr val="082C37"/>
                </a:solidFill>
                <a:latin typeface="Proxima Nova"/>
                <a:ea typeface="Proxima Nova"/>
                <a:cs typeface="Proxima Nova"/>
                <a:sym typeface="Proxima Nova"/>
              </a:rPr>
              <a:t>with requests.</a:t>
            </a:r>
            <a:endParaRPr/>
          </a:p>
          <a:p>
            <a:pPr indent="0" lvl="0" marL="0" marR="0" rtl="0" algn="l">
              <a:lnSpc>
                <a:spcPct val="13996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96">
                <a:solidFill>
                  <a:srgbClr val="082C37"/>
                </a:solidFill>
                <a:latin typeface="Proxima Nova"/>
                <a:ea typeface="Proxima Nova"/>
                <a:cs typeface="Proxima Nova"/>
                <a:sym typeface="Proxima Nova"/>
              </a:rPr>
              <a:t>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/>
          <p:nvPr/>
        </p:nvSpPr>
        <p:spPr>
          <a:xfrm>
            <a:off x="0" y="0"/>
            <a:ext cx="11517834" cy="2286000"/>
          </a:xfrm>
          <a:custGeom>
            <a:rect b="b" l="l" r="r" t="t"/>
            <a:pathLst>
              <a:path extrusionOk="0" h="7673757" w="11517834">
                <a:moveTo>
                  <a:pt x="0" y="0"/>
                </a:moveTo>
                <a:lnTo>
                  <a:pt x="11517834" y="0"/>
                </a:lnTo>
                <a:lnTo>
                  <a:pt x="11517834" y="7673757"/>
                </a:lnTo>
                <a:lnTo>
                  <a:pt x="0" y="767375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-46509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90" name="Google Shape;90;p1"/>
          <p:cNvGrpSpPr/>
          <p:nvPr/>
        </p:nvGrpSpPr>
        <p:grpSpPr>
          <a:xfrm>
            <a:off x="3099156" y="344165"/>
            <a:ext cx="5231688" cy="1469908"/>
            <a:chOff x="0" y="-57150"/>
            <a:chExt cx="6200519" cy="1742113"/>
          </a:xfrm>
        </p:grpSpPr>
        <p:sp>
          <p:nvSpPr>
            <p:cNvPr id="91" name="Google Shape;91;p1"/>
            <p:cNvSpPr/>
            <p:nvPr/>
          </p:nvSpPr>
          <p:spPr>
            <a:xfrm>
              <a:off x="0" y="0"/>
              <a:ext cx="6200519" cy="1684963"/>
            </a:xfrm>
            <a:custGeom>
              <a:rect b="b" l="l" r="r" t="t"/>
              <a:pathLst>
                <a:path extrusionOk="0" h="1684963" w="6200519">
                  <a:moveTo>
                    <a:pt x="0" y="0"/>
                  </a:moveTo>
                  <a:lnTo>
                    <a:pt x="6200519" y="0"/>
                  </a:lnTo>
                  <a:lnTo>
                    <a:pt x="6200519" y="1684963"/>
                  </a:lnTo>
                  <a:lnTo>
                    <a:pt x="0" y="1684963"/>
                  </a:lnTo>
                  <a:close/>
                </a:path>
              </a:pathLst>
            </a:custGeom>
            <a:solidFill>
              <a:srgbClr val="005C9E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" name="Google Shape;92;p1"/>
            <p:cNvSpPr txBox="1"/>
            <p:nvPr/>
          </p:nvSpPr>
          <p:spPr>
            <a:xfrm>
              <a:off x="0" y="-57150"/>
              <a:ext cx="6200519" cy="174211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1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599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This is a 550x150 “safe zone.” Put important content here.</a:t>
              </a:r>
              <a:endParaRPr/>
            </a:p>
          </p:txBody>
        </p:sp>
      </p:grpSp>
      <p:grpSp>
        <p:nvGrpSpPr>
          <p:cNvPr id="93" name="Google Shape;93;p1"/>
          <p:cNvGrpSpPr/>
          <p:nvPr/>
        </p:nvGrpSpPr>
        <p:grpSpPr>
          <a:xfrm>
            <a:off x="228600" y="347031"/>
            <a:ext cx="2633025" cy="1480249"/>
            <a:chOff x="0" y="-38100"/>
            <a:chExt cx="3120622" cy="1754369"/>
          </a:xfrm>
        </p:grpSpPr>
        <p:sp>
          <p:nvSpPr>
            <p:cNvPr id="94" name="Google Shape;94;p1"/>
            <p:cNvSpPr/>
            <p:nvPr/>
          </p:nvSpPr>
          <p:spPr>
            <a:xfrm>
              <a:off x="0" y="0"/>
              <a:ext cx="3120622" cy="1716269"/>
            </a:xfrm>
            <a:custGeom>
              <a:rect b="b" l="l" r="r" t="t"/>
              <a:pathLst>
                <a:path extrusionOk="0" h="1716269" w="3120622">
                  <a:moveTo>
                    <a:pt x="32343" y="0"/>
                  </a:moveTo>
                  <a:lnTo>
                    <a:pt x="3088278" y="0"/>
                  </a:lnTo>
                  <a:cubicBezTo>
                    <a:pt x="3096856" y="0"/>
                    <a:pt x="3105083" y="3408"/>
                    <a:pt x="3111148" y="9473"/>
                  </a:cubicBezTo>
                  <a:cubicBezTo>
                    <a:pt x="3117214" y="15539"/>
                    <a:pt x="3120622" y="23765"/>
                    <a:pt x="3120622" y="32343"/>
                  </a:cubicBezTo>
                  <a:lnTo>
                    <a:pt x="3120622" y="1683925"/>
                  </a:lnTo>
                  <a:cubicBezTo>
                    <a:pt x="3120622" y="1692503"/>
                    <a:pt x="3117214" y="1700730"/>
                    <a:pt x="3111148" y="1706795"/>
                  </a:cubicBezTo>
                  <a:cubicBezTo>
                    <a:pt x="3105083" y="1712861"/>
                    <a:pt x="3096856" y="1716269"/>
                    <a:pt x="3088278" y="1716269"/>
                  </a:cubicBezTo>
                  <a:lnTo>
                    <a:pt x="32343" y="1716269"/>
                  </a:lnTo>
                  <a:cubicBezTo>
                    <a:pt x="23765" y="1716269"/>
                    <a:pt x="15539" y="1712861"/>
                    <a:pt x="9473" y="1706795"/>
                  </a:cubicBezTo>
                  <a:cubicBezTo>
                    <a:pt x="3408" y="1700730"/>
                    <a:pt x="0" y="1692503"/>
                    <a:pt x="0" y="1683925"/>
                  </a:cubicBezTo>
                  <a:lnTo>
                    <a:pt x="0" y="32343"/>
                  </a:lnTo>
                  <a:cubicBezTo>
                    <a:pt x="0" y="23765"/>
                    <a:pt x="3408" y="15539"/>
                    <a:pt x="9473" y="9473"/>
                  </a:cubicBezTo>
                  <a:cubicBezTo>
                    <a:pt x="15539" y="3408"/>
                    <a:pt x="23765" y="0"/>
                    <a:pt x="32343" y="0"/>
                  </a:cubicBezTo>
                  <a:close/>
                </a:path>
              </a:pathLst>
            </a:custGeom>
            <a:solidFill>
              <a:srgbClr val="005C9E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" name="Google Shape;95;p1"/>
            <p:cNvSpPr txBox="1"/>
            <p:nvPr/>
          </p:nvSpPr>
          <p:spPr>
            <a:xfrm>
              <a:off x="0" y="-38100"/>
              <a:ext cx="3120622" cy="175436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3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99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The total size of your banner needs to be at least 1200x240, but the </a:t>
              </a:r>
              <a:r>
                <a:rPr lang="en-US" sz="1299">
                  <a:solidFill>
                    <a:srgbClr val="FFFFFF"/>
                  </a:solidFill>
                </a:rPr>
                <a:t>“</a:t>
              </a:r>
              <a:r>
                <a:rPr lang="en-US" sz="1299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safe zone</a:t>
              </a:r>
              <a:r>
                <a:rPr lang="en-US" sz="1299">
                  <a:solidFill>
                    <a:srgbClr val="FFFFFF"/>
                  </a:solidFill>
                </a:rPr>
                <a:t>”</a:t>
              </a:r>
              <a:r>
                <a:rPr lang="en-US" sz="1299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 is a smaller </a:t>
              </a:r>
              <a:r>
                <a:rPr lang="en-US" sz="1299">
                  <a:solidFill>
                    <a:srgbClr val="FFFFFF"/>
                  </a:solidFill>
                </a:rPr>
                <a:t>rectangle </a:t>
              </a:r>
              <a:r>
                <a:rPr lang="en-US" sz="1299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in the center</a:t>
              </a:r>
              <a:endParaRPr/>
            </a:p>
          </p:txBody>
        </p:sp>
      </p:grpSp>
      <p:grpSp>
        <p:nvGrpSpPr>
          <p:cNvPr id="96" name="Google Shape;96;p1"/>
          <p:cNvGrpSpPr/>
          <p:nvPr/>
        </p:nvGrpSpPr>
        <p:grpSpPr>
          <a:xfrm>
            <a:off x="8568969" y="363105"/>
            <a:ext cx="2632431" cy="1437761"/>
            <a:chOff x="0" y="-19050"/>
            <a:chExt cx="3119918" cy="1704013"/>
          </a:xfrm>
        </p:grpSpPr>
        <p:sp>
          <p:nvSpPr>
            <p:cNvPr id="97" name="Google Shape;97;p1"/>
            <p:cNvSpPr/>
            <p:nvPr/>
          </p:nvSpPr>
          <p:spPr>
            <a:xfrm>
              <a:off x="0" y="0"/>
              <a:ext cx="3119918" cy="1684963"/>
            </a:xfrm>
            <a:custGeom>
              <a:rect b="b" l="l" r="r" t="t"/>
              <a:pathLst>
                <a:path extrusionOk="0" h="1684963" w="3119918">
                  <a:moveTo>
                    <a:pt x="0" y="0"/>
                  </a:moveTo>
                  <a:lnTo>
                    <a:pt x="3119918" y="0"/>
                  </a:lnTo>
                  <a:lnTo>
                    <a:pt x="3119918" y="1684963"/>
                  </a:lnTo>
                  <a:lnTo>
                    <a:pt x="0" y="1684963"/>
                  </a:lnTo>
                  <a:close/>
                </a:path>
              </a:pathLst>
            </a:custGeom>
            <a:solidFill>
              <a:srgbClr val="005C9E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" name="Google Shape;98;p1"/>
            <p:cNvSpPr txBox="1"/>
            <p:nvPr/>
          </p:nvSpPr>
          <p:spPr>
            <a:xfrm>
              <a:off x="0" y="-19050"/>
              <a:ext cx="3119918" cy="170401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99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Anything outside the </a:t>
              </a:r>
              <a:r>
                <a:rPr lang="en-US" sz="1199">
                  <a:solidFill>
                    <a:srgbClr val="FFFFFF"/>
                  </a:solidFill>
                </a:rPr>
                <a:t>“</a:t>
              </a:r>
              <a:r>
                <a:rPr lang="en-US" sz="1199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safe zone</a:t>
              </a:r>
              <a:r>
                <a:rPr lang="en-US" sz="1199">
                  <a:solidFill>
                    <a:srgbClr val="FFFFFF"/>
                  </a:solidFill>
                </a:rPr>
                <a:t>”</a:t>
              </a:r>
              <a:r>
                <a:rPr lang="en-US" sz="1199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 will appear on larger screens but may be cut off on smaller screens</a:t>
              </a:r>
              <a:r>
                <a:rPr lang="en-US" sz="1199">
                  <a:solidFill>
                    <a:srgbClr val="FFFFFF"/>
                  </a:solidFill>
                </a:rPr>
                <a:t>; </a:t>
              </a:r>
              <a:r>
                <a:rPr lang="en-US" sz="1199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choose your image(s) accordingly</a:t>
              </a:r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" name="Google Shape;103;p3"/>
          <p:cNvGrpSpPr/>
          <p:nvPr/>
        </p:nvGrpSpPr>
        <p:grpSpPr>
          <a:xfrm>
            <a:off x="0" y="-48220"/>
            <a:ext cx="11430000" cy="2334220"/>
            <a:chOff x="0" y="-57150"/>
            <a:chExt cx="13546667" cy="2766483"/>
          </a:xfrm>
        </p:grpSpPr>
        <p:sp>
          <p:nvSpPr>
            <p:cNvPr id="104" name="Google Shape;104;p3"/>
            <p:cNvSpPr/>
            <p:nvPr/>
          </p:nvSpPr>
          <p:spPr>
            <a:xfrm>
              <a:off x="0" y="0"/>
              <a:ext cx="13546666" cy="2709333"/>
            </a:xfrm>
            <a:custGeom>
              <a:rect b="b" l="l" r="r" t="t"/>
              <a:pathLst>
                <a:path extrusionOk="0" h="2709333" w="13546666">
                  <a:moveTo>
                    <a:pt x="0" y="0"/>
                  </a:moveTo>
                  <a:lnTo>
                    <a:pt x="13546666" y="0"/>
                  </a:lnTo>
                  <a:lnTo>
                    <a:pt x="13546666" y="2709333"/>
                  </a:lnTo>
                  <a:lnTo>
                    <a:pt x="0" y="2709333"/>
                  </a:lnTo>
                  <a:close/>
                </a:path>
              </a:pathLst>
            </a:custGeom>
            <a:solidFill>
              <a:srgbClr val="005C9E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" name="Google Shape;105;p3"/>
            <p:cNvSpPr txBox="1"/>
            <p:nvPr/>
          </p:nvSpPr>
          <p:spPr>
            <a:xfrm>
              <a:off x="0" y="-57150"/>
              <a:ext cx="13546667" cy="276648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2021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6" name="Google Shape;106;p3"/>
          <p:cNvSpPr/>
          <p:nvPr/>
        </p:nvSpPr>
        <p:spPr>
          <a:xfrm>
            <a:off x="3237261" y="504279"/>
            <a:ext cx="4955478" cy="885792"/>
          </a:xfrm>
          <a:custGeom>
            <a:rect b="b" l="l" r="r" t="t"/>
            <a:pathLst>
              <a:path extrusionOk="0" h="885792" w="4955478">
                <a:moveTo>
                  <a:pt x="0" y="0"/>
                </a:moveTo>
                <a:lnTo>
                  <a:pt x="4955478" y="0"/>
                </a:lnTo>
                <a:lnTo>
                  <a:pt x="4955478" y="885791"/>
                </a:lnTo>
                <a:lnTo>
                  <a:pt x="0" y="88579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3"/>
          <p:cNvSpPr/>
          <p:nvPr/>
        </p:nvSpPr>
        <p:spPr>
          <a:xfrm>
            <a:off x="0" y="1"/>
            <a:ext cx="2914893" cy="2286000"/>
          </a:xfrm>
          <a:custGeom>
            <a:rect b="b" l="l" r="r" t="t"/>
            <a:pathLst>
              <a:path extrusionOk="0" h="4982739" w="2999136">
                <a:moveTo>
                  <a:pt x="0" y="0"/>
                </a:moveTo>
                <a:lnTo>
                  <a:pt x="2999136" y="0"/>
                </a:lnTo>
                <a:lnTo>
                  <a:pt x="2999136" y="4982739"/>
                </a:lnTo>
                <a:lnTo>
                  <a:pt x="0" y="498273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-117964" l="-322" r="-13777" t="0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3"/>
          <p:cNvSpPr txBox="1"/>
          <p:nvPr/>
        </p:nvSpPr>
        <p:spPr>
          <a:xfrm>
            <a:off x="3152424" y="1380545"/>
            <a:ext cx="5125200" cy="345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7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44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Your </a:t>
            </a:r>
            <a:r>
              <a:rPr lang="en-US" sz="2244">
                <a:solidFill>
                  <a:srgbClr val="FFFFFF"/>
                </a:solidFill>
              </a:rPr>
              <a:t>content </a:t>
            </a:r>
            <a:r>
              <a:rPr lang="en-US" sz="2244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here</a:t>
            </a:r>
            <a:endParaRPr/>
          </a:p>
        </p:txBody>
      </p:sp>
      <p:sp>
        <p:nvSpPr>
          <p:cNvPr id="109" name="Google Shape;109;p3"/>
          <p:cNvSpPr/>
          <p:nvPr/>
        </p:nvSpPr>
        <p:spPr>
          <a:xfrm>
            <a:off x="8515106" y="0"/>
            <a:ext cx="2914893" cy="2286000"/>
          </a:xfrm>
          <a:custGeom>
            <a:rect b="b" l="l" r="r" t="t"/>
            <a:pathLst>
              <a:path extrusionOk="0" h="4951487" w="2999730">
                <a:moveTo>
                  <a:pt x="0" y="0"/>
                </a:moveTo>
                <a:lnTo>
                  <a:pt x="2999730" y="0"/>
                </a:lnTo>
                <a:lnTo>
                  <a:pt x="2999730" y="4951487"/>
                </a:lnTo>
                <a:lnTo>
                  <a:pt x="0" y="495148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-13386" r="0" t="-112125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2006-08-16T00:00:00Z</dcterms:created>
  <dc:creator>Ramona Broussard</dc:creator>
</cp:coreProperties>
</file>